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19" r:id="rId3"/>
    <p:sldId id="414" r:id="rId5"/>
    <p:sldId id="423" r:id="rId6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30"/>
        <p:guide pos="280"/>
        <p:guide pos="7387"/>
        <p:guide orient="horz" pos="648"/>
        <p:guide orient="horz" pos="3777"/>
        <p:guide pos="4988"/>
        <p:guide pos="2672"/>
        <p:guide orient="horz" pos="209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试俱LOGO+R"/>
          <p:cNvPicPr>
            <a:picLocks noChangeAspect="1"/>
          </p:cNvPicPr>
          <p:nvPr userDrawn="1"/>
        </p:nvPicPr>
        <p:blipFill>
          <a:blip r:embed="rId6"/>
          <a:srcRect t="20313" b="21979"/>
          <a:stretch>
            <a:fillRect/>
          </a:stretch>
        </p:blipFill>
        <p:spPr>
          <a:xfrm>
            <a:off x="326390" y="214630"/>
            <a:ext cx="2907030" cy="530225"/>
          </a:xfrm>
          <a:prstGeom prst="rect">
            <a:avLst/>
          </a:prstGeom>
        </p:spPr>
      </p:pic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7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d888e1c4de5a7b65d1dc8ab46ca483f"/>
          <p:cNvPicPr>
            <a:picLocks noChangeAspect="1"/>
          </p:cNvPicPr>
          <p:nvPr/>
        </p:nvPicPr>
        <p:blipFill>
          <a:blip r:embed="rId1"/>
          <a:srcRect t="21660"/>
          <a:stretch>
            <a:fillRect/>
          </a:stretch>
        </p:blipFill>
        <p:spPr>
          <a:xfrm>
            <a:off x="424180" y="1003935"/>
            <a:ext cx="11257280" cy="585343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45135" y="1012190"/>
            <a:ext cx="11236325" cy="635000"/>
          </a:xfrm>
        </p:spPr>
        <p:txBody>
          <a:bodyPr/>
          <a:p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武汉东方马城试驾场地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71170" y="5398135"/>
            <a:ext cx="1125537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71805" y="6001385"/>
            <a:ext cx="10772140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东方马城试驾场地地处武汉金银湖龙头地段，紧临武汉新中央商务区，在武汉三环线附近，机场高速公路与金山大道在此交汇，交通非常便利。场地周边配套齐全，拥有充足停车位，水电实施齐全，场地位于马场内部，可实现全封闭式管理。</a:t>
            </a: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992745" y="4060190"/>
            <a:ext cx="384937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sz="1200">
                <a:latin typeface="+mn-ea"/>
                <a:cs typeface="+mn-ea"/>
                <a:sym typeface="+mn-ea"/>
              </a:rPr>
              <a:t> </a:t>
            </a:r>
            <a:r>
              <a:rPr sz="1200">
                <a:latin typeface="+mn-ea"/>
                <a:cs typeface="+mn-ea"/>
                <a:sym typeface="+mn-ea"/>
              </a:rPr>
              <a:t>长250m   宽80m   面积为20000㎡  柏油地面  全封闭</a:t>
            </a:r>
            <a:endParaRPr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zh-CN" sz="1200">
                <a:latin typeface="+mn-ea"/>
                <a:cs typeface="+mn-ea"/>
                <a:sym typeface="+mn-ea"/>
              </a:rPr>
              <a:t>380V/100</a:t>
            </a:r>
            <a:r>
              <a:rPr lang="en-US" altLang="zh-CN" sz="1200">
                <a:latin typeface="+mn-ea"/>
                <a:cs typeface="+mn-ea"/>
                <a:sym typeface="+mn-ea"/>
              </a:rPr>
              <a:t>kw </a:t>
            </a:r>
            <a:r>
              <a:rPr lang="zh-CN" sz="1200">
                <a:latin typeface="+mn-ea"/>
                <a:cs typeface="+mn-ea"/>
                <a:sym typeface="+mn-ea"/>
              </a:rPr>
              <a:t>方便接水 固定洗手间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4" name="图片 3" descr="37b5f82d0c5f76d65366a2454e0c29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92745" y="1528445"/>
            <a:ext cx="3823970" cy="2549525"/>
          </a:xfrm>
          <a:prstGeom prst="rect">
            <a:avLst/>
          </a:prstGeom>
        </p:spPr>
      </p:pic>
      <p:pic>
        <p:nvPicPr>
          <p:cNvPr id="3" name="图片 2" descr="武汉东方马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" y="1029335"/>
            <a:ext cx="7329805" cy="49695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2306aaf4d142b7815fff88329712834"/>
          <p:cNvPicPr>
            <a:picLocks noChangeAspect="1"/>
          </p:cNvPicPr>
          <p:nvPr/>
        </p:nvPicPr>
        <p:blipFill>
          <a:blip r:embed="rId1"/>
          <a:srcRect b="5878"/>
          <a:stretch>
            <a:fillRect/>
          </a:stretch>
        </p:blipFill>
        <p:spPr>
          <a:xfrm>
            <a:off x="8046720" y="1036320"/>
            <a:ext cx="3677920" cy="2308225"/>
          </a:xfrm>
          <a:prstGeom prst="rect">
            <a:avLst/>
          </a:prstGeom>
        </p:spPr>
      </p:pic>
      <p:pic>
        <p:nvPicPr>
          <p:cNvPr id="3" name="图片 2" descr="37b5f82d0c5f76d65366a2454e0c29a"/>
          <p:cNvPicPr>
            <a:picLocks noChangeAspect="1"/>
          </p:cNvPicPr>
          <p:nvPr/>
        </p:nvPicPr>
        <p:blipFill>
          <a:blip r:embed="rId2"/>
          <a:srcRect t="6925"/>
          <a:stretch>
            <a:fillRect/>
          </a:stretch>
        </p:blipFill>
        <p:spPr>
          <a:xfrm>
            <a:off x="4253865" y="1049020"/>
            <a:ext cx="3684905" cy="2279015"/>
          </a:xfrm>
          <a:prstGeom prst="rect">
            <a:avLst/>
          </a:prstGeom>
        </p:spPr>
      </p:pic>
      <p:pic>
        <p:nvPicPr>
          <p:cNvPr id="2" name="图片 1" descr="d888e1c4de5a7b65d1dc8ab46ca483f"/>
          <p:cNvPicPr>
            <a:picLocks noChangeAspect="1"/>
          </p:cNvPicPr>
          <p:nvPr/>
        </p:nvPicPr>
        <p:blipFill>
          <a:blip r:embed="rId3"/>
          <a:srcRect t="7452"/>
          <a:stretch>
            <a:fillRect/>
          </a:stretch>
        </p:blipFill>
        <p:spPr>
          <a:xfrm>
            <a:off x="452120" y="1049020"/>
            <a:ext cx="3693795" cy="22790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t="6243"/>
          <a:stretch>
            <a:fillRect/>
          </a:stretch>
        </p:blipFill>
        <p:spPr>
          <a:xfrm>
            <a:off x="8046720" y="3702685"/>
            <a:ext cx="3680460" cy="22885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t="7330"/>
          <a:stretch>
            <a:fillRect/>
          </a:stretch>
        </p:blipFill>
        <p:spPr>
          <a:xfrm>
            <a:off x="4241800" y="3703320"/>
            <a:ext cx="3677285" cy="22879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rcRect r="3708"/>
          <a:stretch>
            <a:fillRect/>
          </a:stretch>
        </p:blipFill>
        <p:spPr>
          <a:xfrm>
            <a:off x="444500" y="3692525"/>
            <a:ext cx="3693795" cy="230759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089025" y="3355975"/>
            <a:ext cx="23755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+mn-ea"/>
                <a:cs typeface="+mn-ea"/>
              </a:rPr>
              <a:t>全新一代瑞虎城市挑战赛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90770" y="3355975"/>
            <a:ext cx="24104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+mn-ea"/>
                <a:cs typeface="+mn-ea"/>
                <a:sym typeface="+mn-ea"/>
              </a:rPr>
              <a:t>全新一代瑞虎城市挑战赛</a:t>
            </a:r>
            <a:endParaRPr sz="1200">
              <a:latin typeface="+mn-ea"/>
              <a:cs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49690" y="3355975"/>
            <a:ext cx="18745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+mn-ea"/>
                <a:cs typeface="+mn-ea"/>
                <a:sym typeface="+mn-ea"/>
              </a:rPr>
              <a:t>全新一代瑞虎城市挑战赛</a:t>
            </a:r>
            <a:endParaRPr sz="1200">
              <a:latin typeface="+mn-ea"/>
              <a:cs typeface="+mn-ea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4570" y="6034405"/>
            <a:ext cx="25438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latin typeface="+mn-ea"/>
                <a:cs typeface="+mn-ea"/>
              </a:rPr>
              <a:t>现代嘉年华2.0 武汉站</a:t>
            </a:r>
            <a:endParaRPr lang="en-US" altLang="zh-CN" sz="1200">
              <a:latin typeface="+mn-ea"/>
              <a:cs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62500" y="6034405"/>
            <a:ext cx="2667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latin typeface="+mn-ea"/>
                <a:cs typeface="+mn-ea"/>
                <a:sym typeface="+mn-ea"/>
              </a:rPr>
              <a:t>现代嘉年华2.0 武汉站</a:t>
            </a:r>
            <a:endParaRPr sz="1200">
              <a:latin typeface="+mn-ea"/>
              <a:cs typeface="+mn-ea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950325" y="6034405"/>
            <a:ext cx="18738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latin typeface="+mn-ea"/>
                <a:cs typeface="+mn-ea"/>
                <a:sym typeface="+mn-ea"/>
              </a:rPr>
              <a:t>现代嘉年华2.0 武汉站</a:t>
            </a:r>
            <a:endParaRPr sz="1200">
              <a:latin typeface="+mn-ea"/>
              <a:cs typeface="+mn-ea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PP_MARK_KEY" val="af026211-24bb-44cb-aad9-a706ec7096b3"/>
  <p:tag name="COMMONDATA" val="eyJoZGlkIjoiYzE0MWQ5MzhhMzc0NWNlNGVkM2QwNTQzMGIxZWQ3YTg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WPS 演示</Application>
  <PresentationFormat>宽屏</PresentationFormat>
  <Paragraphs>22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武汉东方马城试驾场地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shizhan</cp:lastModifiedBy>
  <cp:revision>250</cp:revision>
  <dcterms:created xsi:type="dcterms:W3CDTF">2019-06-19T02:08:00Z</dcterms:created>
  <dcterms:modified xsi:type="dcterms:W3CDTF">2022-09-28T02:27:34Z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2052-11.1.0.12313</vt:lpwstr>
  </property>
  <property fmtid="{D5CDD505-2E9C-101B-9397-08002B2CF9AE}" pid="3" name="ICV">
    <vt:lpwstr>914224E0CFCF471A9488E38939244E27</vt:lpwstr>
  </property>
</Properties>
</file>